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BAA6"/>
    <a:srgbClr val="3227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9" y="5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58827-C64C-46EF-4303-7449C0A0F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78B31B-455B-2EC8-6E5D-C06474E1A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00B3C-F15D-D2C4-87B5-0C4D4EF03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17B21-1BC8-6050-CFE7-D12289524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DB477-5BDB-5EC8-F22C-006E6B86B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3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8DF70-8554-EA47-FBCB-2155DCC9C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4DA26A-8941-0F77-8617-49456EB94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A0814-AD3E-EA16-32CA-FA199708D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A4E42-1649-E75A-FFD3-121AB4697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9AABF-536B-2A01-A58A-F98A7C462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0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086E5E-B851-05FB-ACC9-C2A2BC09B8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9DAE2E-D6A1-66DF-8E73-7025993413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5F98D-94A8-4C06-6F4F-44F681181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D3E91-646A-5BC8-B8BD-279CB6C5A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0AA01-86C0-D93F-77CD-A7F72980C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432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46FFF-AAE8-C083-B134-A590AEB3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B34C0-15BE-4D65-BA22-991676D88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1842C-403F-7462-BF24-7CDAA14F4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AF9B1-89ED-00BA-0967-D4FBD2962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71938-45F1-84DF-B1EB-1010549A7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89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6679E-D756-28E5-7351-D7BA1A67E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6086C1-8659-2EDF-58BD-25916531D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C50DF-53E5-2EA7-30A4-D899FB3BD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3A721-241D-5F7C-9569-53FAC373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9BB9A-220D-1B16-214A-3F12CBDA9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732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9D94E-B4D4-D7FD-EC05-4B799C2BF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BC1D5-08BA-CECE-682D-68DE123684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D4E78-BF25-96DA-A8E6-9B1DD405F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89C8B4-C920-B068-58ED-B552FDFD6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B08577-6D24-F4CB-FBE8-D79A29DC5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2E02A-898B-F2F2-BECA-00481B49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97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AA123-68D1-2069-1619-B6938BC8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8EE2C-D61B-0984-770C-8DAE2CC79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A5F3EF-A613-6E09-CA39-1F2717DBB6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4CD697-C26B-25A5-F830-2EEBC4A51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8C2B98-08BF-0035-B7BE-0316C04F89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C552D8-7440-486F-1E64-FC2F3B8F6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2C4392-D98B-6F03-3594-CF9F08E3B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0E140B-9B80-AAEF-4367-B2E782740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78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B282F-E570-3439-A0EB-0C4A186AD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EEF9BD-CA04-365B-A62E-C4A7AE802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A0937-D5C6-2217-C9DA-1BB1D7B42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02C155-307D-4444-D8C9-80128269D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8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76B783-BCF1-11F3-866A-E501AFF62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7E9570-5087-104D-C095-6B39EEBCD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0C2E9-D88C-84F7-4E4F-21674BCDA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614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92829-E008-8252-B0C9-39DD224F7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72A21-91B2-7D95-1986-AFFF08499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A639E8-2F4A-933F-E003-7F1159F43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6FECA4-5E55-F628-D05C-4F8E925D9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F8FEB-3A39-4CBC-0EB1-6079C744A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902FA-E0CA-0EF1-BEF3-23C9BAF3C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438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9BD69-7788-E5BC-AC56-E1BF7DBA6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FFCC05-DDD9-0ED8-DC99-D9E467755D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C9EF45-E7B1-25EF-3F56-D3C9B7BF11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73DE1-05DF-70D2-4CD1-DC8390F89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B2AC79-7283-A11B-1EB1-4690B7E9C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5E9A-8479-C0AF-864F-740DCD80C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95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552F5B-E781-BF68-5655-5466DEF3E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EB6D4-19A4-55DD-ACC4-38EB122BD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74516-9543-90F5-1702-D5B2A02B28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B482F-EB72-420B-8991-0F8C4B0B75F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54F38-FC1C-553F-8985-64021219B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CB733-8A5D-6450-C776-61F160E6C7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739F7-C590-4D27-8718-E2325708E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7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8950BC7-FA28-863A-92D6-795BBA1DA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32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29927-F842-509D-C994-3FEB3873A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7848"/>
            <a:ext cx="12192000" cy="1342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47EE31-5FB9-ADBE-E17D-487E11CCC259}"/>
              </a:ext>
            </a:extLst>
          </p:cNvPr>
          <p:cNvSpPr txBox="1"/>
          <p:nvPr/>
        </p:nvSpPr>
        <p:spPr>
          <a:xfrm>
            <a:off x="8183030" y="3852339"/>
            <a:ext cx="377051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b="1" dirty="0">
                <a:solidFill>
                  <a:srgbClr val="0ABAA6"/>
                </a:solidFill>
                <a:latin typeface="Aptos" panose="020B0004020202020204" pitchFamily="34" charset="0"/>
              </a:rPr>
              <a:t>SEOUL</a:t>
            </a:r>
          </a:p>
        </p:txBody>
      </p:sp>
    </p:spTree>
    <p:extLst>
      <p:ext uri="{BB962C8B-B14F-4D97-AF65-F5344CB8AC3E}">
        <p14:creationId xmlns:p14="http://schemas.microsoft.com/office/powerpoint/2010/main" val="195830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Yoo</dc:creator>
  <cp:lastModifiedBy>Justin Yoo</cp:lastModifiedBy>
  <cp:revision>1</cp:revision>
  <dcterms:created xsi:type="dcterms:W3CDTF">2023-09-24T14:25:56Z</dcterms:created>
  <dcterms:modified xsi:type="dcterms:W3CDTF">2023-09-24T14:40:32Z</dcterms:modified>
</cp:coreProperties>
</file>

<file path=docProps/thumbnail.jpeg>
</file>